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85" r:id="rId6"/>
    <p:sldMasterId id="2147483687" r:id="rId7"/>
    <p:sldMasterId id="2147483689" r:id="rId8"/>
  </p:sldMasterIdLst>
  <p:notesMasterIdLst>
    <p:notesMasterId r:id="rId13"/>
  </p:notesMasterIdLst>
  <p:handoutMasterIdLst>
    <p:handoutMasterId r:id="rId14"/>
  </p:handoutMasterIdLst>
  <p:sldIdLst>
    <p:sldId id="354" r:id="rId9"/>
    <p:sldId id="364" r:id="rId10"/>
    <p:sldId id="363" r:id="rId11"/>
    <p:sldId id="345" r:id="rId12"/>
  </p:sldIdLst>
  <p:sldSz cx="9144000" cy="5143500" type="screen16x9"/>
  <p:notesSz cx="7010400" cy="9223375"/>
  <p:defaultTextStyle>
    <a:defPPr>
      <a:defRPr lang="en-US"/>
    </a:defPPr>
    <a:lvl1pPr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08141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816282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224423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632564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040705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448846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2856988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265129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5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900"/>
    <a:srgbClr val="0685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24" autoAdjust="0"/>
    <p:restoredTop sz="93408" autoAdjust="0"/>
  </p:normalViewPr>
  <p:slideViewPr>
    <p:cSldViewPr snapToGrid="0" snapToObjects="1">
      <p:cViewPr varScale="1">
        <p:scale>
          <a:sx n="138" d="100"/>
          <a:sy n="138" d="100"/>
        </p:scale>
        <p:origin x="3078" y="108"/>
      </p:cViewPr>
      <p:guideLst>
        <p:guide orient="horz" pos="2160"/>
        <p:guide pos="2880"/>
        <p:guide orient="horz" pos="16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85" d="100"/>
          <a:sy n="85" d="100"/>
        </p:scale>
        <p:origin x="-3108" y="-72"/>
      </p:cViewPr>
      <p:guideLst>
        <p:guide orient="horz" pos="2905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3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2.xml"/><Relationship Id="rId12" Type="http://schemas.openxmlformats.org/officeDocument/2006/relationships/slide" Target="slides/slide4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slide" Target="slides/slide3.xml"/><Relationship Id="rId5" Type="http://schemas.openxmlformats.org/officeDocument/2006/relationships/customXml" Target="../customXml/item5.xml"/><Relationship Id="rId15" Type="http://schemas.openxmlformats.org/officeDocument/2006/relationships/presProps" Target="presProps.xml"/><Relationship Id="rId10" Type="http://schemas.openxmlformats.org/officeDocument/2006/relationships/slide" Target="slides/slide2.xml"/><Relationship Id="rId19" Type="http://schemas.microsoft.com/office/2016/11/relationships/changesInfo" Target="changesInfos/changesInfo1.xml"/><Relationship Id="rId4" Type="http://schemas.openxmlformats.org/officeDocument/2006/relationships/customXml" Target="../customXml/item4.xml"/><Relationship Id="rId9" Type="http://schemas.openxmlformats.org/officeDocument/2006/relationships/slide" Target="slides/slide1.xml"/><Relationship Id="rId14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erez, Alexander" userId="30168e80-d87d-4489-a4bf-f5443931d89a" providerId="ADAL" clId="{7936D7DA-059D-4E25-B963-86DFF1C34B8C}"/>
    <pc:docChg chg="undo custSel addSld modSld">
      <pc:chgData name="Perez, Alexander" userId="30168e80-d87d-4489-a4bf-f5443931d89a" providerId="ADAL" clId="{7936D7DA-059D-4E25-B963-86DFF1C34B8C}" dt="2024-08-27T17:16:36.642" v="463" actId="20577"/>
      <pc:docMkLst>
        <pc:docMk/>
      </pc:docMkLst>
      <pc:sldChg chg="modSp mod">
        <pc:chgData name="Perez, Alexander" userId="30168e80-d87d-4489-a4bf-f5443931d89a" providerId="ADAL" clId="{7936D7DA-059D-4E25-B963-86DFF1C34B8C}" dt="2024-08-27T17:11:11.416" v="14" actId="20577"/>
        <pc:sldMkLst>
          <pc:docMk/>
          <pc:sldMk cId="2017200925" sldId="354"/>
        </pc:sldMkLst>
      </pc:sldChg>
      <pc:sldChg chg="addSp delSp modSp mod">
        <pc:chgData name="Perez, Alexander" userId="30168e80-d87d-4489-a4bf-f5443931d89a" providerId="ADAL" clId="{7936D7DA-059D-4E25-B963-86DFF1C34B8C}" dt="2024-08-27T17:13:59.160" v="198" actId="1076"/>
        <pc:sldMkLst>
          <pc:docMk/>
          <pc:sldMk cId="328726294" sldId="363"/>
        </pc:sldMkLst>
      </pc:sldChg>
      <pc:sldChg chg="delSp modSp add mod">
        <pc:chgData name="Perez, Alexander" userId="30168e80-d87d-4489-a4bf-f5443931d89a" providerId="ADAL" clId="{7936D7DA-059D-4E25-B963-86DFF1C34B8C}" dt="2024-08-27T17:15:08.239" v="324" actId="20577"/>
        <pc:sldMkLst>
          <pc:docMk/>
          <pc:sldMk cId="2173918459" sldId="364"/>
        </pc:sldMkLst>
      </pc:sldChg>
      <pc:sldChg chg="modSp add mod">
        <pc:chgData name="Perez, Alexander" userId="30168e80-d87d-4489-a4bf-f5443931d89a" providerId="ADAL" clId="{7936D7DA-059D-4E25-B963-86DFF1C34B8C}" dt="2024-08-27T17:16:36.642" v="463" actId="20577"/>
        <pc:sldMkLst>
          <pc:docMk/>
          <pc:sldMk cId="3755029374" sldId="365"/>
        </pc:sldMkLst>
      </pc:sldChg>
    </pc:docChg>
  </pc:docChgLst>
  <pc:docChgLst>
    <pc:chgData name="Alvarez, Luis" userId="e161232d-2f7c-499c-9ade-275e2793522e" providerId="ADAL" clId="{5841F138-B4A8-49A8-82E5-5D8A423B6C18}"/>
    <pc:docChg chg="custSel modSld sldOrd">
      <pc:chgData name="Alvarez, Luis" userId="e161232d-2f7c-499c-9ade-275e2793522e" providerId="ADAL" clId="{5841F138-B4A8-49A8-82E5-5D8A423B6C18}" dt="2025-07-17T15:52:15.156" v="11"/>
      <pc:docMkLst>
        <pc:docMk/>
      </pc:docMkLst>
      <pc:sldChg chg="modSp mod">
        <pc:chgData name="Alvarez, Luis" userId="e161232d-2f7c-499c-9ade-275e2793522e" providerId="ADAL" clId="{5841F138-B4A8-49A8-82E5-5D8A423B6C18}" dt="2025-07-17T15:48:51.935" v="5" actId="20577"/>
        <pc:sldMkLst>
          <pc:docMk/>
          <pc:sldMk cId="328726294" sldId="363"/>
        </pc:sldMkLst>
        <pc:spChg chg="mod">
          <ac:chgData name="Alvarez, Luis" userId="e161232d-2f7c-499c-9ade-275e2793522e" providerId="ADAL" clId="{5841F138-B4A8-49A8-82E5-5D8A423B6C18}" dt="2025-07-17T15:48:51.935" v="5" actId="20577"/>
          <ac:spMkLst>
            <pc:docMk/>
            <pc:sldMk cId="328726294" sldId="363"/>
            <ac:spMk id="8" creationId="{00000000-0000-0000-0000-000000000000}"/>
          </ac:spMkLst>
        </pc:spChg>
      </pc:sldChg>
      <pc:sldChg chg="addSp delSp modSp mod ord">
        <pc:chgData name="Alvarez, Luis" userId="e161232d-2f7c-499c-9ade-275e2793522e" providerId="ADAL" clId="{5841F138-B4A8-49A8-82E5-5D8A423B6C18}" dt="2025-07-17T15:52:15.156" v="11"/>
        <pc:sldMkLst>
          <pc:docMk/>
          <pc:sldMk cId="1380879018" sldId="364"/>
        </pc:sldMkLst>
        <pc:spChg chg="mod">
          <ac:chgData name="Alvarez, Luis" userId="e161232d-2f7c-499c-9ade-275e2793522e" providerId="ADAL" clId="{5841F138-B4A8-49A8-82E5-5D8A423B6C18}" dt="2025-07-17T15:49:10.623" v="6"/>
          <ac:spMkLst>
            <pc:docMk/>
            <pc:sldMk cId="1380879018" sldId="364"/>
            <ac:spMk id="8" creationId="{BEC08F63-D74F-60FA-3BD3-C7D902CA73E9}"/>
          </ac:spMkLst>
        </pc:spChg>
      </pc:sldChg>
    </pc:docChg>
  </pc:docChgLst>
  <pc:docChgLst>
    <pc:chgData name="Perez, Alexander" userId="30168e80-d87d-4489-a4bf-f5443931d89a" providerId="ADAL" clId="{4955624F-D1CC-4F64-87E9-6C3F8B142F62}"/>
    <pc:docChg chg="custSel modSld">
      <pc:chgData name="Perez, Alexander" userId="30168e80-d87d-4489-a4bf-f5443931d89a" providerId="ADAL" clId="{4955624F-D1CC-4F64-87E9-6C3F8B142F62}" dt="2025-07-17T14:58:26.303" v="357" actId="1076"/>
      <pc:docMkLst>
        <pc:docMk/>
      </pc:docMkLst>
      <pc:sldChg chg="modSp mod">
        <pc:chgData name="Perez, Alexander" userId="30168e80-d87d-4489-a4bf-f5443931d89a" providerId="ADAL" clId="{4955624F-D1CC-4F64-87E9-6C3F8B142F62}" dt="2025-07-17T14:52:27.429" v="15" actId="20577"/>
        <pc:sldMkLst>
          <pc:docMk/>
          <pc:sldMk cId="2017200925" sldId="354"/>
        </pc:sldMkLst>
        <pc:spChg chg="mod">
          <ac:chgData name="Perez, Alexander" userId="30168e80-d87d-4489-a4bf-f5443931d89a" providerId="ADAL" clId="{4955624F-D1CC-4F64-87E9-6C3F8B142F62}" dt="2025-07-17T14:52:27.429" v="15" actId="20577"/>
          <ac:spMkLst>
            <pc:docMk/>
            <pc:sldMk cId="2017200925" sldId="354"/>
            <ac:spMk id="2" creationId="{00000000-0000-0000-0000-000000000000}"/>
          </ac:spMkLst>
        </pc:spChg>
      </pc:sldChg>
      <pc:sldChg chg="addSp delSp modSp mod">
        <pc:chgData name="Perez, Alexander" userId="30168e80-d87d-4489-a4bf-f5443931d89a" providerId="ADAL" clId="{4955624F-D1CC-4F64-87E9-6C3F8B142F62}" dt="2025-07-17T14:58:26.303" v="357" actId="1076"/>
        <pc:sldMkLst>
          <pc:docMk/>
          <pc:sldMk cId="328726294" sldId="363"/>
        </pc:sldMkLst>
        <pc:spChg chg="mod">
          <ac:chgData name="Perez, Alexander" userId="30168e80-d87d-4489-a4bf-f5443931d89a" providerId="ADAL" clId="{4955624F-D1CC-4F64-87E9-6C3F8B142F62}" dt="2025-07-17T14:57:42.257" v="346" actId="1076"/>
          <ac:spMkLst>
            <pc:docMk/>
            <pc:sldMk cId="328726294" sldId="363"/>
            <ac:spMk id="3" creationId="{00000000-0000-0000-0000-000000000000}"/>
          </ac:spMkLst>
        </pc:spChg>
        <pc:spChg chg="mod">
          <ac:chgData name="Perez, Alexander" userId="30168e80-d87d-4489-a4bf-f5443931d89a" providerId="ADAL" clId="{4955624F-D1CC-4F64-87E9-6C3F8B142F62}" dt="2025-07-17T14:53:03.364" v="55" actId="20577"/>
          <ac:spMkLst>
            <pc:docMk/>
            <pc:sldMk cId="328726294" sldId="363"/>
            <ac:spMk id="8" creationId="{00000000-0000-0000-0000-000000000000}"/>
          </ac:spMkLst>
        </pc:spChg>
      </pc:sldChg>
    </pc:docChg>
  </pc:docChgLst>
  <pc:docChgLst>
    <pc:chgData name="Perez, Alexander" userId="30168e80-d87d-4489-a4bf-f5443931d89a" providerId="ADAL" clId="{32C2E25A-E734-451A-B0EC-ACFC3304E39B}"/>
    <pc:docChg chg="custSel modSld">
      <pc:chgData name="Perez, Alexander" userId="30168e80-d87d-4489-a4bf-f5443931d89a" providerId="ADAL" clId="{32C2E25A-E734-451A-B0EC-ACFC3304E39B}" dt="2025-02-15T21:07:21.096" v="545" actId="20577"/>
      <pc:docMkLst>
        <pc:docMk/>
      </pc:docMkLst>
      <pc:sldChg chg="modSp mod">
        <pc:chgData name="Perez, Alexander" userId="30168e80-d87d-4489-a4bf-f5443931d89a" providerId="ADAL" clId="{32C2E25A-E734-451A-B0EC-ACFC3304E39B}" dt="2025-02-15T20:54:05.439" v="28" actId="20577"/>
        <pc:sldMkLst>
          <pc:docMk/>
          <pc:sldMk cId="2017200925" sldId="354"/>
        </pc:sldMkLst>
      </pc:sldChg>
      <pc:sldChg chg="addSp delSp modSp mod">
        <pc:chgData name="Perez, Alexander" userId="30168e80-d87d-4489-a4bf-f5443931d89a" providerId="ADAL" clId="{32C2E25A-E734-451A-B0EC-ACFC3304E39B}" dt="2025-02-15T21:07:21.096" v="545" actId="20577"/>
        <pc:sldMkLst>
          <pc:docMk/>
          <pc:sldMk cId="328726294" sldId="363"/>
        </pc:sldMkLst>
      </pc:sldChg>
      <pc:sldChg chg="delSp modSp mod">
        <pc:chgData name="Perez, Alexander" userId="30168e80-d87d-4489-a4bf-f5443931d89a" providerId="ADAL" clId="{32C2E25A-E734-451A-B0EC-ACFC3304E39B}" dt="2025-02-15T21:01:06.354" v="539" actId="1076"/>
        <pc:sldMkLst>
          <pc:docMk/>
          <pc:sldMk cId="1380879018" sldId="364"/>
        </pc:sldMkLst>
      </pc:sldChg>
    </pc:docChg>
  </pc:docChgLst>
  <pc:docChgLst>
    <pc:chgData name="Perez, Alexander" userId="30168e80-d87d-4489-a4bf-f5443931d89a" providerId="ADAL" clId="{EBED25B4-8CEE-4741-84ED-ED960FEA75D7}"/>
    <pc:docChg chg="custSel delSld modSld">
      <pc:chgData name="Perez, Alexander" userId="30168e80-d87d-4489-a4bf-f5443931d89a" providerId="ADAL" clId="{EBED25B4-8CEE-4741-84ED-ED960FEA75D7}" dt="2024-05-19T19:48:02.036" v="297" actId="2696"/>
      <pc:docMkLst>
        <pc:docMk/>
      </pc:docMkLst>
      <pc:sldChg chg="modSp mod">
        <pc:chgData name="Perez, Alexander" userId="30168e80-d87d-4489-a4bf-f5443931d89a" providerId="ADAL" clId="{EBED25B4-8CEE-4741-84ED-ED960FEA75D7}" dt="2024-05-19T19:38:58.455" v="12" actId="20577"/>
        <pc:sldMkLst>
          <pc:docMk/>
          <pc:sldMk cId="2017200925" sldId="354"/>
        </pc:sldMkLst>
      </pc:sldChg>
      <pc:sldChg chg="delSp modSp mod">
        <pc:chgData name="Perez, Alexander" userId="30168e80-d87d-4489-a4bf-f5443931d89a" providerId="ADAL" clId="{EBED25B4-8CEE-4741-84ED-ED960FEA75D7}" dt="2024-05-19T19:41:20.975" v="246" actId="20577"/>
        <pc:sldMkLst>
          <pc:docMk/>
          <pc:sldMk cId="328726294" sldId="363"/>
        </pc:sldMkLst>
      </pc:sldChg>
      <pc:sldChg chg="modSp del mod">
        <pc:chgData name="Perez, Alexander" userId="30168e80-d87d-4489-a4bf-f5443931d89a" providerId="ADAL" clId="{EBED25B4-8CEE-4741-84ED-ED960FEA75D7}" dt="2024-05-19T19:47:59.617" v="296" actId="2696"/>
        <pc:sldMkLst>
          <pc:docMk/>
          <pc:sldMk cId="205443137" sldId="364"/>
        </pc:sldMkLst>
      </pc:sldChg>
      <pc:sldChg chg="del">
        <pc:chgData name="Perez, Alexander" userId="30168e80-d87d-4489-a4bf-f5443931d89a" providerId="ADAL" clId="{EBED25B4-8CEE-4741-84ED-ED960FEA75D7}" dt="2024-05-19T19:48:02.036" v="297" actId="2696"/>
        <pc:sldMkLst>
          <pc:docMk/>
          <pc:sldMk cId="419741127" sldId="365"/>
        </pc:sldMkLst>
      </pc:sldChg>
    </pc:docChg>
  </pc:docChgLst>
  <pc:docChgLst>
    <pc:chgData name="Perez, Alexander" userId="30168e80-d87d-4489-a4bf-f5443931d89a" providerId="ADAL" clId="{91744C9A-B860-4591-A9FE-844B1A4DB0CA}"/>
    <pc:docChg chg="custSel addSld delSld modSld">
      <pc:chgData name="Perez, Alexander" userId="30168e80-d87d-4489-a4bf-f5443931d89a" providerId="ADAL" clId="{91744C9A-B860-4591-A9FE-844B1A4DB0CA}" dt="2024-11-02T14:27:10.501" v="429" actId="1076"/>
      <pc:docMkLst>
        <pc:docMk/>
      </pc:docMkLst>
      <pc:sldChg chg="modSp mod">
        <pc:chgData name="Perez, Alexander" userId="30168e80-d87d-4489-a4bf-f5443931d89a" providerId="ADAL" clId="{91744C9A-B860-4591-A9FE-844B1A4DB0CA}" dt="2024-11-02T13:39:15.065" v="18" actId="20577"/>
        <pc:sldMkLst>
          <pc:docMk/>
          <pc:sldMk cId="2017200925" sldId="354"/>
        </pc:sldMkLst>
      </pc:sldChg>
      <pc:sldChg chg="delSp modSp mod">
        <pc:chgData name="Perez, Alexander" userId="30168e80-d87d-4489-a4bf-f5443931d89a" providerId="ADAL" clId="{91744C9A-B860-4591-A9FE-844B1A4DB0CA}" dt="2024-11-02T13:41:54.608" v="208" actId="20577"/>
        <pc:sldMkLst>
          <pc:docMk/>
          <pc:sldMk cId="328726294" sldId="363"/>
        </pc:sldMkLst>
      </pc:sldChg>
      <pc:sldChg chg="addSp delSp modSp add mod">
        <pc:chgData name="Perez, Alexander" userId="30168e80-d87d-4489-a4bf-f5443931d89a" providerId="ADAL" clId="{91744C9A-B860-4591-A9FE-844B1A4DB0CA}" dt="2024-11-02T14:27:10.501" v="429" actId="1076"/>
        <pc:sldMkLst>
          <pc:docMk/>
          <pc:sldMk cId="1380879018" sldId="364"/>
        </pc:sldMkLst>
      </pc:sldChg>
      <pc:sldChg chg="del">
        <pc:chgData name="Perez, Alexander" userId="30168e80-d87d-4489-a4bf-f5443931d89a" providerId="ADAL" clId="{91744C9A-B860-4591-A9FE-844B1A4DB0CA}" dt="2024-11-02T13:41:58.325" v="209" actId="47"/>
        <pc:sldMkLst>
          <pc:docMk/>
          <pc:sldMk cId="2173918459" sldId="364"/>
        </pc:sldMkLst>
      </pc:sldChg>
      <pc:sldChg chg="del">
        <pc:chgData name="Perez, Alexander" userId="30168e80-d87d-4489-a4bf-f5443931d89a" providerId="ADAL" clId="{91744C9A-B860-4591-A9FE-844B1A4DB0CA}" dt="2024-11-02T13:41:59.201" v="210" actId="47"/>
        <pc:sldMkLst>
          <pc:docMk/>
          <pc:sldMk cId="3755029374" sldId="365"/>
        </pc:sldMkLst>
      </pc:sldChg>
    </pc:docChg>
  </pc:docChgLst>
  <pc:docChgLst>
    <pc:chgData name="Perez, Alexander" userId="30168e80-d87d-4489-a4bf-f5443931d89a" providerId="ADAL" clId="{0378DA3E-A219-45BB-944D-2334EB87D955}"/>
    <pc:docChg chg="modSld">
      <pc:chgData name="Perez, Alexander" userId="30168e80-d87d-4489-a4bf-f5443931d89a" providerId="ADAL" clId="{0378DA3E-A219-45BB-944D-2334EB87D955}" dt="2024-06-06T22:03:21.302" v="426" actId="20577"/>
      <pc:docMkLst>
        <pc:docMk/>
      </pc:docMkLst>
      <pc:sldChg chg="modSp mod">
        <pc:chgData name="Perez, Alexander" userId="30168e80-d87d-4489-a4bf-f5443931d89a" providerId="ADAL" clId="{0378DA3E-A219-45BB-944D-2334EB87D955}" dt="2024-06-06T21:49:38.111" v="22" actId="20577"/>
        <pc:sldMkLst>
          <pc:docMk/>
          <pc:sldMk cId="2017200925" sldId="354"/>
        </pc:sldMkLst>
      </pc:sldChg>
      <pc:sldChg chg="addSp modSp mod">
        <pc:chgData name="Perez, Alexander" userId="30168e80-d87d-4489-a4bf-f5443931d89a" providerId="ADAL" clId="{0378DA3E-A219-45BB-944D-2334EB87D955}" dt="2024-06-06T22:03:21.302" v="426" actId="20577"/>
        <pc:sldMkLst>
          <pc:docMk/>
          <pc:sldMk cId="328726294" sldId="363"/>
        </pc:sldMkLst>
      </pc:sldChg>
    </pc:docChg>
  </pc:docChgLst>
  <pc:docChgLst>
    <pc:chgData name="Alvarez, Luis" userId="e161232d-2f7c-499c-9ade-275e2793522e" providerId="ADAL" clId="{D734EA62-DD78-4077-B13F-7D6976E84620}"/>
    <pc:docChg chg="custSel modSld">
      <pc:chgData name="Alvarez, Luis" userId="e161232d-2f7c-499c-9ade-275e2793522e" providerId="ADAL" clId="{D734EA62-DD78-4077-B13F-7D6976E84620}" dt="2025-07-23T13:52:44.826" v="151" actId="1076"/>
      <pc:docMkLst>
        <pc:docMk/>
      </pc:docMkLst>
      <pc:sldChg chg="modSp mod">
        <pc:chgData name="Alvarez, Luis" userId="e161232d-2f7c-499c-9ade-275e2793522e" providerId="ADAL" clId="{D734EA62-DD78-4077-B13F-7D6976E84620}" dt="2025-07-23T13:34:54.916" v="37" actId="20577"/>
        <pc:sldMkLst>
          <pc:docMk/>
          <pc:sldMk cId="2017200925" sldId="354"/>
        </pc:sldMkLst>
        <pc:spChg chg="mod">
          <ac:chgData name="Alvarez, Luis" userId="e161232d-2f7c-499c-9ade-275e2793522e" providerId="ADAL" clId="{D734EA62-DD78-4077-B13F-7D6976E84620}" dt="2025-07-23T13:34:54.916" v="37" actId="20577"/>
          <ac:spMkLst>
            <pc:docMk/>
            <pc:sldMk cId="2017200925" sldId="354"/>
            <ac:spMk id="2" creationId="{00000000-0000-0000-0000-000000000000}"/>
          </ac:spMkLst>
        </pc:spChg>
        <pc:spChg chg="mod">
          <ac:chgData name="Alvarez, Luis" userId="e161232d-2f7c-499c-9ade-275e2793522e" providerId="ADAL" clId="{D734EA62-DD78-4077-B13F-7D6976E84620}" dt="2025-07-23T13:34:51.227" v="33" actId="20577"/>
          <ac:spMkLst>
            <pc:docMk/>
            <pc:sldMk cId="2017200925" sldId="354"/>
            <ac:spMk id="3" creationId="{00000000-0000-0000-0000-000000000000}"/>
          </ac:spMkLst>
        </pc:spChg>
      </pc:sldChg>
      <pc:sldChg chg="addSp delSp modSp mod">
        <pc:chgData name="Alvarez, Luis" userId="e161232d-2f7c-499c-9ade-275e2793522e" providerId="ADAL" clId="{D734EA62-DD78-4077-B13F-7D6976E84620}" dt="2025-07-23T13:52:44.826" v="151" actId="1076"/>
        <pc:sldMkLst>
          <pc:docMk/>
          <pc:sldMk cId="328726294" sldId="363"/>
        </pc:sldMkLst>
        <pc:spChg chg="mod">
          <ac:chgData name="Alvarez, Luis" userId="e161232d-2f7c-499c-9ade-275e2793522e" providerId="ADAL" clId="{D734EA62-DD78-4077-B13F-7D6976E84620}" dt="2025-07-23T13:39:31.127" v="127" actId="20577"/>
          <ac:spMkLst>
            <pc:docMk/>
            <pc:sldMk cId="328726294" sldId="363"/>
            <ac:spMk id="3" creationId="{00000000-0000-0000-0000-000000000000}"/>
          </ac:spMkLst>
        </pc:spChg>
        <pc:spChg chg="mod">
          <ac:chgData name="Alvarez, Luis" userId="e161232d-2f7c-499c-9ade-275e2793522e" providerId="ADAL" clId="{D734EA62-DD78-4077-B13F-7D6976E84620}" dt="2025-07-23T13:39:35.423" v="128" actId="20577"/>
          <ac:spMkLst>
            <pc:docMk/>
            <pc:sldMk cId="328726294" sldId="363"/>
            <ac:spMk id="8" creationId="{00000000-0000-0000-0000-000000000000}"/>
          </ac:spMkLst>
        </pc:spChg>
        <pc:picChg chg="del">
          <ac:chgData name="Alvarez, Luis" userId="e161232d-2f7c-499c-9ade-275e2793522e" providerId="ADAL" clId="{D734EA62-DD78-4077-B13F-7D6976E84620}" dt="2025-07-23T13:38:58.900" v="57" actId="478"/>
          <ac:picMkLst>
            <pc:docMk/>
            <pc:sldMk cId="328726294" sldId="363"/>
            <ac:picMk id="4" creationId="{4B93AC3A-683E-EDA8-742B-D63E277BE083}"/>
          </ac:picMkLst>
        </pc:picChg>
        <pc:picChg chg="add del mod">
          <ac:chgData name="Alvarez, Luis" userId="e161232d-2f7c-499c-9ade-275e2793522e" providerId="ADAL" clId="{D734EA62-DD78-4077-B13F-7D6976E84620}" dt="2025-07-23T13:52:05.896" v="141" actId="478"/>
          <ac:picMkLst>
            <pc:docMk/>
            <pc:sldMk cId="328726294" sldId="363"/>
            <ac:picMk id="5" creationId="{793E8F87-3CC8-40A4-58DE-4EA56FF2E245}"/>
          </ac:picMkLst>
        </pc:picChg>
        <pc:picChg chg="add del mod">
          <ac:chgData name="Alvarez, Luis" userId="e161232d-2f7c-499c-9ade-275e2793522e" providerId="ADAL" clId="{D734EA62-DD78-4077-B13F-7D6976E84620}" dt="2025-07-23T13:52:06.318" v="142" actId="478"/>
          <ac:picMkLst>
            <pc:docMk/>
            <pc:sldMk cId="328726294" sldId="363"/>
            <ac:picMk id="7" creationId="{6FCA4D27-D120-D3EF-8B90-3C0585FCF5EE}"/>
          </ac:picMkLst>
        </pc:picChg>
        <pc:picChg chg="del">
          <ac:chgData name="Alvarez, Luis" userId="e161232d-2f7c-499c-9ade-275e2793522e" providerId="ADAL" clId="{D734EA62-DD78-4077-B13F-7D6976E84620}" dt="2025-07-23T13:38:56.278" v="55" actId="478"/>
          <ac:picMkLst>
            <pc:docMk/>
            <pc:sldMk cId="328726294" sldId="363"/>
            <ac:picMk id="10" creationId="{87918E00-4333-8470-7536-63667A84B176}"/>
          </ac:picMkLst>
        </pc:picChg>
        <pc:picChg chg="add mod">
          <ac:chgData name="Alvarez, Luis" userId="e161232d-2f7c-499c-9ade-275e2793522e" providerId="ADAL" clId="{D734EA62-DD78-4077-B13F-7D6976E84620}" dt="2025-07-23T13:52:44.826" v="151" actId="1076"/>
          <ac:picMkLst>
            <pc:docMk/>
            <pc:sldMk cId="328726294" sldId="363"/>
            <ac:picMk id="11" creationId="{5BA2954A-869F-406C-A936-909DBD22D68F}"/>
          </ac:picMkLst>
        </pc:picChg>
        <pc:picChg chg="add mod">
          <ac:chgData name="Alvarez, Luis" userId="e161232d-2f7c-499c-9ade-275e2793522e" providerId="ADAL" clId="{D734EA62-DD78-4077-B13F-7D6976E84620}" dt="2025-07-23T13:52:37.867" v="150" actId="1076"/>
          <ac:picMkLst>
            <pc:docMk/>
            <pc:sldMk cId="328726294" sldId="363"/>
            <ac:picMk id="13" creationId="{430EF4F1-6BF2-C805-94C9-EBC99D6FFE76}"/>
          </ac:picMkLst>
        </pc:picChg>
      </pc:sldChg>
      <pc:sldChg chg="addSp delSp modSp mod">
        <pc:chgData name="Alvarez, Luis" userId="e161232d-2f7c-499c-9ade-275e2793522e" providerId="ADAL" clId="{D734EA62-DD78-4077-B13F-7D6976E84620}" dt="2025-07-23T13:38:50.965" v="54" actId="1076"/>
        <pc:sldMkLst>
          <pc:docMk/>
          <pc:sldMk cId="1380879018" sldId="364"/>
        </pc:sldMkLst>
        <pc:spChg chg="mod">
          <ac:chgData name="Alvarez, Luis" userId="e161232d-2f7c-499c-9ade-275e2793522e" providerId="ADAL" clId="{D734EA62-DD78-4077-B13F-7D6976E84620}" dt="2025-07-23T13:35:29.487" v="39" actId="20577"/>
          <ac:spMkLst>
            <pc:docMk/>
            <pc:sldMk cId="1380879018" sldId="364"/>
            <ac:spMk id="8" creationId="{BEC08F63-D74F-60FA-3BD3-C7D902CA73E9}"/>
          </ac:spMkLst>
        </pc:spChg>
        <pc:picChg chg="add mod">
          <ac:chgData name="Alvarez, Luis" userId="e161232d-2f7c-499c-9ade-275e2793522e" providerId="ADAL" clId="{D734EA62-DD78-4077-B13F-7D6976E84620}" dt="2025-07-23T13:37:19.145" v="42" actId="1076"/>
          <ac:picMkLst>
            <pc:docMk/>
            <pc:sldMk cId="1380879018" sldId="364"/>
            <ac:picMk id="3" creationId="{7AAF422A-41ED-4CBA-5ACF-980AC864E194}"/>
          </ac:picMkLst>
        </pc:picChg>
        <pc:picChg chg="del">
          <ac:chgData name="Alvarez, Luis" userId="e161232d-2f7c-499c-9ade-275e2793522e" providerId="ADAL" clId="{D734EA62-DD78-4077-B13F-7D6976E84620}" dt="2025-07-23T13:37:16.237" v="40" actId="478"/>
          <ac:picMkLst>
            <pc:docMk/>
            <pc:sldMk cId="1380879018" sldId="364"/>
            <ac:picMk id="4" creationId="{53112357-A9EF-5772-A20F-41860740C716}"/>
          </ac:picMkLst>
        </pc:picChg>
        <pc:picChg chg="add mod">
          <ac:chgData name="Alvarez, Luis" userId="e161232d-2f7c-499c-9ade-275e2793522e" providerId="ADAL" clId="{D734EA62-DD78-4077-B13F-7D6976E84620}" dt="2025-07-23T13:38:50.965" v="54" actId="1076"/>
          <ac:picMkLst>
            <pc:docMk/>
            <pc:sldMk cId="1380879018" sldId="364"/>
            <ac:picMk id="6" creationId="{8B9AE4A0-D389-DAEB-7030-68D90213AE8F}"/>
          </ac:picMkLst>
        </pc:picChg>
        <pc:picChg chg="add mod">
          <ac:chgData name="Alvarez, Luis" userId="e161232d-2f7c-499c-9ade-275e2793522e" providerId="ADAL" clId="{D734EA62-DD78-4077-B13F-7D6976E84620}" dt="2025-07-23T13:38:48.853" v="53" actId="1076"/>
          <ac:picMkLst>
            <pc:docMk/>
            <pc:sldMk cId="1380879018" sldId="364"/>
            <ac:picMk id="9" creationId="{2C59C860-300D-C6FD-A308-56865099C996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D8EA62D-32A3-44F6-B2BD-D2D7E1319013}" type="datetimeFigureOut">
              <a:rPr lang="en-US"/>
              <a:pPr>
                <a:defRPr/>
              </a:pPr>
              <a:t>7/23/2025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11E46A9-8153-494F-8898-FCADC8509831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95802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73DFEE3-3161-4F50-BAA8-4F6E49556DF0}" type="datetimeFigureOut">
              <a:rPr lang="en-US"/>
              <a:pPr>
                <a:defRPr/>
              </a:pPr>
              <a:t>7/23/2025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1800" y="692150"/>
            <a:ext cx="6146800" cy="3459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57" tIns="46378" rIns="92757" bIns="46378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381103"/>
            <a:ext cx="5608320" cy="4150519"/>
          </a:xfrm>
          <a:prstGeom prst="rect">
            <a:avLst/>
          </a:prstGeom>
        </p:spPr>
        <p:txBody>
          <a:bodyPr vert="horz" lIns="92757" tIns="46378" rIns="92757" bIns="46378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1AFE2F2-23EB-4A0E-B7DD-FADB32976F5D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13969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408141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816282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224423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632564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2040705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448846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856988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265129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E8AAC1-F2FD-6FF1-FF6E-DFB1305FD8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556242A4-3ADF-7ABE-3013-13A4F3B52BD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B6101B7C-8C0D-85E3-9219-03356F6BAD7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954723C5-8425-5122-04F9-697DA0C94A9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1AFE2F2-23EB-4A0E-B7DD-FADB32976F5D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40464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1AFE2F2-23EB-4A0E-B7DD-FADB32976F5D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25676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7"/>
          <p:cNvSpPr>
            <a:spLocks noGrp="1"/>
          </p:cNvSpPr>
          <p:nvPr>
            <p:ph type="title" hasCustomPrompt="1"/>
          </p:nvPr>
        </p:nvSpPr>
        <p:spPr>
          <a:xfrm>
            <a:off x="5483383" y="4078658"/>
            <a:ext cx="3091851" cy="39360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cap="none"/>
            </a:lvl1pPr>
          </a:lstStyle>
          <a:p>
            <a:r>
              <a:rPr lang="en-CA" dirty="0"/>
              <a:t>Click to add title</a:t>
            </a:r>
            <a:br>
              <a:rPr lang="en-CA" dirty="0"/>
            </a:br>
            <a:r>
              <a:rPr lang="en-CA" dirty="0"/>
              <a:t>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208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375" y="1196267"/>
            <a:ext cx="6421066" cy="1948785"/>
          </a:xfrm>
        </p:spPr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507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438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512" y="1597890"/>
            <a:ext cx="7772977" cy="1102028"/>
          </a:xfrm>
        </p:spPr>
        <p:txBody>
          <a:bodyPr>
            <a:normAutofit/>
          </a:bodyPr>
          <a:lstStyle>
            <a:lvl1pPr>
              <a:defRPr sz="2200" b="1" i="0">
                <a:latin typeface="Arial"/>
              </a:defRPr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512" y="2914230"/>
            <a:ext cx="6401955" cy="131529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  <a:lvl2pPr marL="366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32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989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65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83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1978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564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9304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7583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035" y="3305035"/>
            <a:ext cx="7771534" cy="1022187"/>
          </a:xfrm>
        </p:spPr>
        <p:txBody>
          <a:bodyPr anchor="t"/>
          <a:lstStyle>
            <a:lvl1pPr algn="l">
              <a:defRPr sz="3200" b="1" cap="none"/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3035" y="2179895"/>
            <a:ext cx="7771534" cy="1125140"/>
          </a:xfrm>
        </p:spPr>
        <p:txBody>
          <a:bodyPr anchor="b"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663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73261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09892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46523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831543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197852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56416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93046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0441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489" y="1199730"/>
            <a:ext cx="4045238" cy="3395382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273" y="1199730"/>
            <a:ext cx="4045239" cy="3395382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4118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489" y="204858"/>
            <a:ext cx="3007591" cy="871958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4762" y="204858"/>
            <a:ext cx="5111750" cy="439025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489" y="1076816"/>
            <a:ext cx="3007591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66309" indent="0">
              <a:buNone/>
              <a:defRPr sz="1000"/>
            </a:lvl2pPr>
            <a:lvl3pPr marL="732617" indent="0">
              <a:buNone/>
              <a:defRPr sz="800"/>
            </a:lvl3pPr>
            <a:lvl4pPr marL="1098926" indent="0">
              <a:buNone/>
              <a:defRPr sz="700"/>
            </a:lvl4pPr>
            <a:lvl5pPr marL="1465235" indent="0">
              <a:buNone/>
              <a:defRPr sz="700"/>
            </a:lvl5pPr>
            <a:lvl6pPr marL="1831543" indent="0">
              <a:buNone/>
              <a:defRPr sz="700"/>
            </a:lvl6pPr>
            <a:lvl7pPr marL="2197852" indent="0">
              <a:buNone/>
              <a:defRPr sz="700"/>
            </a:lvl7pPr>
            <a:lvl8pPr marL="2564160" indent="0">
              <a:buNone/>
              <a:defRPr sz="700"/>
            </a:lvl8pPr>
            <a:lvl9pPr marL="2930469" indent="0">
              <a:buNone/>
              <a:defRPr sz="700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72189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8820" y="671751"/>
            <a:ext cx="7694202" cy="3272462"/>
          </a:xfrm>
        </p:spPr>
        <p:txBody>
          <a:bodyPr/>
          <a:lstStyle>
            <a:lvl1pPr marL="0" indent="0">
              <a:buNone/>
              <a:defRPr sz="2600"/>
            </a:lvl1pPr>
            <a:lvl2pPr marL="366309" indent="0">
              <a:buNone/>
              <a:defRPr sz="2200"/>
            </a:lvl2pPr>
            <a:lvl3pPr marL="732617" indent="0">
              <a:buNone/>
              <a:defRPr sz="1900"/>
            </a:lvl3pPr>
            <a:lvl4pPr marL="1098926" indent="0">
              <a:buNone/>
              <a:defRPr sz="1600"/>
            </a:lvl4pPr>
            <a:lvl5pPr marL="1465235" indent="0">
              <a:buNone/>
              <a:defRPr sz="1600"/>
            </a:lvl5pPr>
            <a:lvl6pPr marL="1831543" indent="0">
              <a:buNone/>
              <a:defRPr sz="1600"/>
            </a:lvl6pPr>
            <a:lvl7pPr marL="2197852" indent="0">
              <a:buNone/>
              <a:defRPr sz="1600"/>
            </a:lvl7pPr>
            <a:lvl8pPr marL="2564160" indent="0">
              <a:buNone/>
              <a:defRPr sz="1600"/>
            </a:lvl8pPr>
            <a:lvl9pPr marL="2930469" indent="0">
              <a:buNone/>
              <a:defRPr sz="1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821" y="4010433"/>
            <a:ext cx="5486977" cy="603017"/>
          </a:xfrm>
        </p:spPr>
        <p:txBody>
          <a:bodyPr/>
          <a:lstStyle>
            <a:lvl1pPr marL="0" indent="0">
              <a:buNone/>
              <a:defRPr sz="1100"/>
            </a:lvl1pPr>
            <a:lvl2pPr marL="366309" indent="0">
              <a:buNone/>
              <a:defRPr sz="1000"/>
            </a:lvl2pPr>
            <a:lvl3pPr marL="732617" indent="0">
              <a:buNone/>
              <a:defRPr sz="800"/>
            </a:lvl3pPr>
            <a:lvl4pPr marL="1098926" indent="0">
              <a:buNone/>
              <a:defRPr sz="700"/>
            </a:lvl4pPr>
            <a:lvl5pPr marL="1465235" indent="0">
              <a:buNone/>
              <a:defRPr sz="700"/>
            </a:lvl5pPr>
            <a:lvl6pPr marL="1831543" indent="0">
              <a:buNone/>
              <a:defRPr sz="700"/>
            </a:lvl6pPr>
            <a:lvl7pPr marL="2197852" indent="0">
              <a:buNone/>
              <a:defRPr sz="700"/>
            </a:lvl7pPr>
            <a:lvl8pPr marL="2564160" indent="0">
              <a:buNone/>
              <a:defRPr sz="700"/>
            </a:lvl8pPr>
            <a:lvl9pPr marL="2930469" indent="0">
              <a:buNone/>
              <a:defRPr sz="700"/>
            </a:lvl9pPr>
          </a:lstStyle>
          <a:p>
            <a:pPr lvl="0"/>
            <a:r>
              <a:rPr lang="en-CA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568915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4842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Relationship Id="rId9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KalTire-Logo-2C-RGB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6801" y="3501396"/>
            <a:ext cx="1824181" cy="460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7171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</p:sldLayoutIdLst>
  <p:hf hdr="0" dt="0"/>
  <p:txStyles>
    <p:titleStyle>
      <a:lvl1pPr algn="l" defTabSz="408141" rtl="0" eaLnBrk="1" latinLnBrk="0" hangingPunct="1">
        <a:spcBef>
          <a:spcPct val="0"/>
        </a:spcBef>
        <a:buNone/>
        <a:defRPr sz="1400" b="1" i="0" kern="1200" cap="all" baseline="0">
          <a:solidFill>
            <a:schemeClr val="bg1"/>
          </a:solidFill>
          <a:latin typeface=""/>
          <a:ea typeface="+mj-ea"/>
          <a:cs typeface="+mj-cs"/>
        </a:defRPr>
      </a:lvl1pPr>
    </p:titleStyle>
    <p:bodyStyle>
      <a:lvl1pPr marL="306106" indent="-306106" algn="l" defTabSz="408141" rtl="0" eaLnBrk="1" latinLnBrk="0" hangingPunct="1">
        <a:spcBef>
          <a:spcPct val="20000"/>
        </a:spcBef>
        <a:buFont typeface="Arial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63229" indent="-255088" algn="l" defTabSz="408141" rtl="0" eaLnBrk="1" latinLnBrk="0" hangingPunct="1">
        <a:spcBef>
          <a:spcPct val="20000"/>
        </a:spcBef>
        <a:buFont typeface="Arial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0353" indent="-204070" algn="l" defTabSz="408141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428494" indent="-204070" algn="l" defTabSz="408141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36635" indent="-204070" algn="l" defTabSz="408141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4776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52917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61058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69199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8141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6282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4423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32564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40705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8846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56988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65129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7489" y="1209393"/>
            <a:ext cx="7274763" cy="1948785"/>
          </a:xfrm>
          <a:prstGeom prst="rect">
            <a:avLst/>
          </a:prstGeom>
        </p:spPr>
        <p:txBody>
          <a:bodyPr vert="horz" lIns="73262" tIns="36631" rIns="73262" bIns="36631" rtlCol="0" anchor="t" anchorCtr="0">
            <a:normAutofit/>
          </a:bodyPr>
          <a:lstStyle/>
          <a:p>
            <a:r>
              <a:rPr lang="en-CA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704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</p:sldLayoutIdLst>
  <p:hf hdr="0" dt="0"/>
  <p:txStyles>
    <p:titleStyle>
      <a:lvl1pPr algn="l" defTabSz="408141" rtl="0" eaLnBrk="1" latinLnBrk="0" hangingPunct="1">
        <a:spcBef>
          <a:spcPct val="0"/>
        </a:spcBef>
        <a:buNone/>
        <a:defRPr sz="2600" kern="1200" cap="none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06106" indent="-306106" algn="l" defTabSz="408141" rtl="0" eaLnBrk="1" latinLnBrk="0" hangingPunct="1">
        <a:spcBef>
          <a:spcPct val="20000"/>
        </a:spcBef>
        <a:buFont typeface="Arial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63229" indent="-255088" algn="l" defTabSz="408141" rtl="0" eaLnBrk="1" latinLnBrk="0" hangingPunct="1">
        <a:spcBef>
          <a:spcPct val="20000"/>
        </a:spcBef>
        <a:buFont typeface="Arial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0353" indent="-204070" algn="l" defTabSz="408141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428494" indent="-204070" algn="l" defTabSz="408141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36635" indent="-204070" algn="l" defTabSz="408141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4776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52917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61058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69199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8141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6282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4423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32564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40705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8846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56988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65129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489" y="1258770"/>
            <a:ext cx="8229023" cy="3264556"/>
          </a:xfrm>
          <a:prstGeom prst="rect">
            <a:avLst/>
          </a:prstGeom>
        </p:spPr>
        <p:txBody>
          <a:bodyPr vert="horz" lIns="73262" tIns="36631" rIns="73262" bIns="36631" rtlCol="0">
            <a:normAutofit/>
          </a:bodyPr>
          <a:lstStyle/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489" y="438385"/>
            <a:ext cx="8229023" cy="779318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CA" dirty="0"/>
              <a:t>Click to edit Master title style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000" y="4821221"/>
            <a:ext cx="9180000" cy="334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7951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0" r:id="rId2"/>
    <p:sldLayoutId id="2147483692" r:id="rId3"/>
    <p:sldLayoutId id="2147483693" r:id="rId4"/>
    <p:sldLayoutId id="2147483697" r:id="rId5"/>
    <p:sldLayoutId id="2147483698" r:id="rId6"/>
    <p:sldLayoutId id="2147483700" r:id="rId7"/>
  </p:sldLayoutIdLst>
  <p:hf hdr="0" dt="0"/>
  <p:txStyles>
    <p:titleStyle>
      <a:lvl1pPr algn="l" defTabSz="366309" rtl="0" eaLnBrk="1" latinLnBrk="0" hangingPunct="1">
        <a:spcBef>
          <a:spcPct val="0"/>
        </a:spcBef>
        <a:buNone/>
        <a:defRPr sz="2200" b="1" i="0" kern="1200" cap="none" baseline="0">
          <a:solidFill>
            <a:schemeClr val="bg1">
              <a:lumMod val="75000"/>
            </a:schemeClr>
          </a:solidFill>
          <a:latin typeface="Arial"/>
          <a:ea typeface="+mj-ea"/>
          <a:cs typeface="+mj-cs"/>
        </a:defRPr>
      </a:lvl1pPr>
    </p:titleStyle>
    <p:bodyStyle>
      <a:lvl1pPr marL="0" indent="0" algn="l" defTabSz="366309" rtl="0" eaLnBrk="1" latinLnBrk="0" hangingPunct="1">
        <a:spcBef>
          <a:spcPct val="20000"/>
        </a:spcBef>
        <a:buFontTx/>
        <a:buNone/>
        <a:defRPr sz="1900" b="0" i="0" kern="1200">
          <a:solidFill>
            <a:schemeClr val="tx1"/>
          </a:solidFill>
          <a:latin typeface="Arial"/>
          <a:ea typeface="+mn-ea"/>
          <a:cs typeface="+mn-cs"/>
        </a:defRPr>
      </a:lvl1pPr>
      <a:lvl2pPr marL="595252" indent="-228943" algn="l" defTabSz="366309" rtl="0" eaLnBrk="1" latinLnBrk="0" hangingPunct="1">
        <a:spcBef>
          <a:spcPct val="20000"/>
        </a:spcBef>
        <a:buFont typeface="Arial"/>
        <a:buChar char="•"/>
        <a:defRPr sz="1600" b="0" i="0" kern="1200">
          <a:solidFill>
            <a:schemeClr val="tx1"/>
          </a:solidFill>
          <a:latin typeface="Arial"/>
          <a:ea typeface="+mn-ea"/>
          <a:cs typeface="+mn-cs"/>
        </a:defRPr>
      </a:lvl2pPr>
      <a:lvl3pPr marL="915772" indent="-183154" algn="l" defTabSz="366309" rtl="0" eaLnBrk="1" latinLnBrk="0" hangingPunct="1">
        <a:spcBef>
          <a:spcPct val="20000"/>
        </a:spcBef>
        <a:buFont typeface="Lucida Grande"/>
        <a:buChar char="-"/>
        <a:defRPr sz="1400" b="0" i="0" kern="1200">
          <a:solidFill>
            <a:schemeClr val="tx1"/>
          </a:solidFill>
          <a:latin typeface="Arial"/>
          <a:ea typeface="+mn-ea"/>
          <a:cs typeface="+mn-cs"/>
        </a:defRPr>
      </a:lvl3pPr>
      <a:lvl4pPr marL="1282080" indent="-183154" algn="l" defTabSz="366309" rtl="0" eaLnBrk="1" latinLnBrk="0" hangingPunct="1">
        <a:spcBef>
          <a:spcPct val="20000"/>
        </a:spcBef>
        <a:buFont typeface="Wingdings" charset="2"/>
        <a:buChar char="§"/>
        <a:defRPr sz="1300" b="0" i="0" kern="1200">
          <a:solidFill>
            <a:schemeClr val="tx1"/>
          </a:solidFill>
          <a:latin typeface="Arial"/>
          <a:ea typeface="+mn-ea"/>
          <a:cs typeface="+mn-cs"/>
        </a:defRPr>
      </a:lvl4pPr>
      <a:lvl5pPr marL="1648389" indent="-183154" algn="l" defTabSz="366309" rtl="0" eaLnBrk="1" latinLnBrk="0" hangingPunct="1">
        <a:spcBef>
          <a:spcPct val="20000"/>
        </a:spcBef>
        <a:buFont typeface="Arial"/>
        <a:buChar char="»"/>
        <a:defRPr sz="1100" b="0" i="0" kern="1200">
          <a:solidFill>
            <a:schemeClr val="tx1"/>
          </a:solidFill>
          <a:latin typeface="Arial"/>
          <a:ea typeface="+mn-ea"/>
          <a:cs typeface="+mn-cs"/>
        </a:defRPr>
      </a:lvl5pPr>
      <a:lvl6pPr marL="2014698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81006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7315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13623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6309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32617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8926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65235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31543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7852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64160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30469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878705" y="1197450"/>
            <a:ext cx="7756658" cy="280562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408141" rtl="0" eaLnBrk="1" latinLnBrk="0" hangingPunct="1">
              <a:spcBef>
                <a:spcPct val="0"/>
              </a:spcBef>
              <a:buNone/>
              <a:defRPr sz="1400" b="1" i="0" kern="1200" cap="none" baseline="0">
                <a:solidFill>
                  <a:schemeClr val="bg1"/>
                </a:solidFill>
                <a:latin typeface="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n-US" sz="4000" dirty="0">
                <a:latin typeface="+mn-lt"/>
              </a:rPr>
              <a:t>CAMBIO DE SILLAS DE ESCRITORIO.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4776108" y="4271650"/>
            <a:ext cx="3490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chemeClr val="bg1"/>
                </a:solidFill>
                <a:latin typeface="+mn-lt"/>
              </a:rPr>
              <a:t>23 DE JULIO DEL 2025</a:t>
            </a:r>
            <a:endParaRPr lang="es-CO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172009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FE872C-1335-D099-30F5-9F10F9111F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38 CuadroTexto">
            <a:extLst>
              <a:ext uri="{FF2B5EF4-FFF2-40B4-BE49-F238E27FC236}">
                <a16:creationId xmlns:a16="http://schemas.microsoft.com/office/drawing/2014/main" id="{BEC08F63-D74F-60FA-3BD3-C7D902CA73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7763" y="119246"/>
            <a:ext cx="8908473" cy="461665"/>
          </a:xfrm>
          <a:prstGeom prst="rect">
            <a:avLst/>
          </a:prstGeom>
          <a:solidFill>
            <a:srgbClr val="FF9900"/>
          </a:solidFill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dirty="0">
                <a:solidFill>
                  <a:srgbClr val="FFFFFF"/>
                </a:solidFill>
                <a:latin typeface="Bahnschrift" panose="020B0502040204020203" pitchFamily="34" charset="0"/>
              </a:rPr>
              <a:t>PEDIDO INSUMO PROYECTO No. 711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7AAF422A-41ED-4CBA-5ACF-980AC864E1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402" y="760701"/>
            <a:ext cx="8096250" cy="962025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8B9AE4A0-D389-DAEB-7030-68D90213AE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95130" y="1902516"/>
            <a:ext cx="1778427" cy="2567854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2C59C860-300D-C6FD-A308-56865099C9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1999" y="1902516"/>
            <a:ext cx="1778427" cy="2567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08790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38 CuadroTexto"/>
          <p:cNvSpPr txBox="1">
            <a:spLocks noChangeArrowheads="1"/>
          </p:cNvSpPr>
          <p:nvPr/>
        </p:nvSpPr>
        <p:spPr bwMode="auto">
          <a:xfrm>
            <a:off x="117763" y="119246"/>
            <a:ext cx="8908473" cy="461665"/>
          </a:xfrm>
          <a:prstGeom prst="rect">
            <a:avLst/>
          </a:prstGeom>
          <a:solidFill>
            <a:srgbClr val="FF9900"/>
          </a:solidFill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dirty="0">
                <a:solidFill>
                  <a:srgbClr val="FFFFFF"/>
                </a:solidFill>
                <a:latin typeface="Bahnschrift" panose="020B0502040204020203" pitchFamily="34" charset="0"/>
              </a:rPr>
              <a:t>PEDIDO INSUMO PROYECTO No. 711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434822" y="4002092"/>
            <a:ext cx="82743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/>
              <a:t>SE REQUIERE 3 SILLAS DE ESTE MODELO</a:t>
            </a:r>
            <a:endParaRPr lang="es-CO" sz="1400" dirty="0"/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5BA2954A-869F-406C-A936-909DBD22D6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1692" y="619985"/>
            <a:ext cx="3967540" cy="1693724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430EF4F1-6BF2-C805-94C9-EBC99D6FFE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0110" y="2413010"/>
            <a:ext cx="8118764" cy="1489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7262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8 CuadroTexto"/>
          <p:cNvSpPr txBox="1">
            <a:spLocks noChangeArrowheads="1"/>
          </p:cNvSpPr>
          <p:nvPr/>
        </p:nvSpPr>
        <p:spPr bwMode="auto">
          <a:xfrm>
            <a:off x="1" y="1660012"/>
            <a:ext cx="9143999" cy="1446550"/>
          </a:xfrm>
          <a:prstGeom prst="rect">
            <a:avLst/>
          </a:prstGeom>
          <a:solidFill>
            <a:srgbClr val="FF9900"/>
          </a:solidFill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8800" b="1" i="1" dirty="0">
                <a:solidFill>
                  <a:srgbClr val="000099"/>
                </a:solidFill>
              </a:rPr>
              <a:t>G   R   A   C   I   A   S  </a:t>
            </a:r>
          </a:p>
        </p:txBody>
      </p:sp>
    </p:spTree>
    <p:extLst>
      <p:ext uri="{BB962C8B-B14F-4D97-AF65-F5344CB8AC3E}">
        <p14:creationId xmlns:p14="http://schemas.microsoft.com/office/powerpoint/2010/main" val="1358284334"/>
      </p:ext>
    </p:extLst>
  </p:cSld>
  <p:clrMapOvr>
    <a:masterClrMapping/>
  </p:clrMapOvr>
</p:sld>
</file>

<file path=ppt/theme/theme1.xml><?xml version="1.0" encoding="utf-8"?>
<a:theme xmlns:a="http://schemas.openxmlformats.org/drawingml/2006/main" name="01-Title Pag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02-Section Titl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Content Slid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FormUrls xmlns="http://schemas.microsoft.com/sharepoint/v3/contenttype/forms/url">
  <Edit>/sites/MTG/SMT/SMDocCenter/TemplatesLetterheadsLogos/Forms/EditForm.aspx</Edit>
</FormUrl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s, Letterheads and Logos" ma:contentTypeID="0x0101004E5F48582002BA4BA772835D6FCC9E6E00CBF14C936683314D9804EC83BB5B2E3E" ma:contentTypeVersion="21" ma:contentTypeDescription="" ma:contentTypeScope="" ma:versionID="1157e485965882d40fa89c0cb5ed30a5">
  <xsd:schema xmlns:xsd="http://www.w3.org/2001/XMLSchema" xmlns:xs="http://www.w3.org/2001/XMLSchema" xmlns:p="http://schemas.microsoft.com/office/2006/metadata/properties" xmlns:ns2="f94a7e62-b303-45e8-a713-70f70a0286ab" xmlns:ns3="2f837181-161d-4fcd-981b-8c993265c1b8" targetNamespace="http://schemas.microsoft.com/office/2006/metadata/properties" ma:root="true" ma:fieldsID="ef7c6a170bd54502d531a30df9cf0429" ns2:_="" ns3:_="">
    <xsd:import namespace="f94a7e62-b303-45e8-a713-70f70a0286ab"/>
    <xsd:import namespace="2f837181-161d-4fcd-981b-8c993265c1b8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TLL_x0020_Category" minOccurs="0"/>
                <xsd:element ref="ns3:TLL_x0020_SubCategory" minOccurs="0"/>
                <xsd:element ref="ns3:Featured_x0020_Docume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94a7e62-b303-45e8-a713-70f70a0286ab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f837181-161d-4fcd-981b-8c993265c1b8" elementFormDefault="qualified">
    <xsd:import namespace="http://schemas.microsoft.com/office/2006/documentManagement/types"/>
    <xsd:import namespace="http://schemas.microsoft.com/office/infopath/2007/PartnerControls"/>
    <xsd:element name="TLL_x0020_Category" ma:index="11" nillable="true" ma:displayName="TLLCategory" ma:list="{af388bc7-8325-4aaa-a99f-dff7c42eee9d}" ma:internalName="TLL_x0020_Category1" ma:showField="Title" ma:web="5ac19113-e1a6-495a-8a37-8fc848bb7e16">
      <xsd:simpleType>
        <xsd:restriction base="dms:Lookup"/>
      </xsd:simpleType>
    </xsd:element>
    <xsd:element name="TLL_x0020_SubCategory" ma:index="12" nillable="true" ma:displayName="TLLSubCategory" ma:list="{1b6f1fa8-5ae7-4654-8ba1-9b170ea7ce8e}" ma:internalName="TLL_x0020_SubCategory0" ma:showField="Title" ma:web="5ac19113-e1a6-495a-8a37-8fc848bb7e16">
      <xsd:simpleType>
        <xsd:restriction base="dms:Lookup"/>
      </xsd:simpleType>
    </xsd:element>
    <xsd:element name="Featured_x0020_Documents" ma:index="13" nillable="true" ma:displayName="Featured Documents" ma:default="0" ma:description="Featured Documents for Sales and Marketing" ma:internalName="Featured_x0020_Documents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5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LL_x0020_Category xmlns="2f837181-161d-4fcd-981b-8c993265c1b8">3</TLL_x0020_Category>
    <Featured_x0020_Documents xmlns="2f837181-161d-4fcd-981b-8c993265c1b8">true</Featured_x0020_Documents>
    <TLL_x0020_SubCategory xmlns="2f837181-161d-4fcd-981b-8c993265c1b8">11</TLL_x0020_SubCategory>
    <_dlc_DocId xmlns="f94a7e62-b303-45e8-a713-70f70a0286ab">S4J3HNF4NQSM-1077-88</_dlc_DocId>
    <_dlc_DocIdUrl xmlns="f94a7e62-b303-45e8-a713-70f70a0286ab">
      <Url>https://mymtg.kaltire.com/sites/MTG/SMT/SMDocCenter/_layouts/15/DocIdRedir.aspx?ID=S4J3HNF4NQSM-1077-88</Url>
      <Description>S4J3HNF4NQSM-1077-88</Description>
    </_dlc_DocIdUrl>
  </documentManagement>
</p:properties>
</file>

<file path=customXml/itemProps1.xml><?xml version="1.0" encoding="utf-8"?>
<ds:datastoreItem xmlns:ds="http://schemas.openxmlformats.org/officeDocument/2006/customXml" ds:itemID="{6F67306E-12CC-4195-9763-041D5B5CE8C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7C7FB4B-CA95-492B-985F-788EC0EF7EE1}">
  <ds:schemaRefs>
    <ds:schemaRef ds:uri="http://schemas.microsoft.com/sharepoint/v3/contenttype/forms/url"/>
  </ds:schemaRefs>
</ds:datastoreItem>
</file>

<file path=customXml/itemProps3.xml><?xml version="1.0" encoding="utf-8"?>
<ds:datastoreItem xmlns:ds="http://schemas.openxmlformats.org/officeDocument/2006/customXml" ds:itemID="{DFB4AEF4-DE60-42B8-A812-4892251F789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94a7e62-b303-45e8-a713-70f70a0286ab"/>
    <ds:schemaRef ds:uri="2f837181-161d-4fcd-981b-8c993265c1b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1DAB66DA-19D8-4662-835C-E4CC65E5A54F}">
  <ds:schemaRefs>
    <ds:schemaRef ds:uri="http://schemas.microsoft.com/sharepoint/events"/>
  </ds:schemaRefs>
</ds:datastoreItem>
</file>

<file path=customXml/itemProps5.xml><?xml version="1.0" encoding="utf-8"?>
<ds:datastoreItem xmlns:ds="http://schemas.openxmlformats.org/officeDocument/2006/customXml" ds:itemID="{6C71249F-3DA0-4534-81F5-92FFFCAD4BA2}">
  <ds:schemaRefs>
    <ds:schemaRef ds:uri="http://schemas.openxmlformats.org/package/2006/metadata/core-properties"/>
    <ds:schemaRef ds:uri="2f837181-161d-4fcd-981b-8c993265c1b8"/>
    <ds:schemaRef ds:uri="http://purl.org/dc/dcmitype/"/>
    <ds:schemaRef ds:uri="http://schemas.microsoft.com/office/2006/documentManagement/types"/>
    <ds:schemaRef ds:uri="http://purl.org/dc/elements/1.1/"/>
    <ds:schemaRef ds:uri="f94a7e62-b303-45e8-a713-70f70a0286ab"/>
    <ds:schemaRef ds:uri="http://www.w3.org/XML/1998/namespace"/>
    <ds:schemaRef ds:uri="http://purl.org/dc/terms/"/>
    <ds:schemaRef ds:uri="http://schemas.microsoft.com/office/infopath/2007/PartnerControl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KalTire.potx</Template>
  <TotalTime>1245</TotalTime>
  <Words>39</Words>
  <Application>Microsoft Office PowerPoint</Application>
  <PresentationFormat>Presentación en pantalla (16:9)</PresentationFormat>
  <Paragraphs>8</Paragraphs>
  <Slides>4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Bahnschrift</vt:lpstr>
      <vt:lpstr>Calibri</vt:lpstr>
      <vt:lpstr>Lucida Grande</vt:lpstr>
      <vt:lpstr>Wingdings</vt:lpstr>
      <vt:lpstr>01-Title Page</vt:lpstr>
      <vt:lpstr>02-Section Title</vt:lpstr>
      <vt:lpstr>Content Slides</vt:lpstr>
      <vt:lpstr>Presentación de PowerPoint</vt:lpstr>
      <vt:lpstr>Presentación de PowerPoint</vt:lpstr>
      <vt:lpstr>Presentación de PowerPoint</vt:lpstr>
      <vt:lpstr>Presentación de PowerPoint</vt:lpstr>
    </vt:vector>
  </TitlesOfParts>
  <Company>Kal Tire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Ellis, Teri</dc:creator>
  <cp:lastModifiedBy>Alvarez, Luis</cp:lastModifiedBy>
  <cp:revision>186</cp:revision>
  <cp:lastPrinted>2015-01-07T19:56:48Z</cp:lastPrinted>
  <dcterms:created xsi:type="dcterms:W3CDTF">2015-01-19T21:53:15Z</dcterms:created>
  <dcterms:modified xsi:type="dcterms:W3CDTF">2025-07-23T13:52:45Z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0x0101004E5F48582002BA4BA772835D6FCC9E6E00CBF14C936683314D9804EC83BB5B2E3E</vt:lpwstr>
  </property>
  <property fmtid="{D5CDD505-2E9C-101B-9397-08002B2CF9AE}" pid="3" name="_dlc_DocIdItemGuid">
    <vt:lpwstr>804c9430-ca50-45d9-8964-d5306e8d5b2f</vt:lpwstr>
  </property>
</Properties>
</file>